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70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121"/>
    <a:srgbClr val="1C25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32A043-EE23-431F-BB2C-B6F4B10EE258}" v="5" dt="2026-08-07T14:25:55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ek Polacek" userId="4cc63dcb-0a4b-4cd6-81ba-c47a276ed57d" providerId="ADAL" clId="{7159D4A3-247A-405C-9B4A-288368748A5E}"/>
    <pc:docChg chg="undo custSel addSld modSld sldOrd">
      <pc:chgData name="Marek Polacek" userId="4cc63dcb-0a4b-4cd6-81ba-c47a276ed57d" providerId="ADAL" clId="{7159D4A3-247A-405C-9B4A-288368748A5E}" dt="2026-08-07T14:26:42.624" v="44" actId="478"/>
      <pc:docMkLst>
        <pc:docMk/>
      </pc:docMkLst>
      <pc:sldChg chg="addSp delSp modSp add mod ord">
        <pc:chgData name="Marek Polacek" userId="4cc63dcb-0a4b-4cd6-81ba-c47a276ed57d" providerId="ADAL" clId="{7159D4A3-247A-405C-9B4A-288368748A5E}" dt="2026-08-07T14:26:42.624" v="44" actId="478"/>
        <pc:sldMkLst>
          <pc:docMk/>
          <pc:sldMk cId="494352370" sldId="270"/>
        </pc:sldMkLst>
        <pc:spChg chg="del">
          <ac:chgData name="Marek Polacek" userId="4cc63dcb-0a4b-4cd6-81ba-c47a276ed57d" providerId="ADAL" clId="{7159D4A3-247A-405C-9B4A-288368748A5E}" dt="2026-08-07T14:23:01.320" v="3" actId="478"/>
          <ac:spMkLst>
            <pc:docMk/>
            <pc:sldMk cId="494352370" sldId="270"/>
            <ac:spMk id="2" creationId="{6869CBED-A8D6-7C8C-8E33-7F435800CDCB}"/>
          </ac:spMkLst>
        </pc:spChg>
        <pc:spChg chg="add del mod">
          <ac:chgData name="Marek Polacek" userId="4cc63dcb-0a4b-4cd6-81ba-c47a276ed57d" providerId="ADAL" clId="{7159D4A3-247A-405C-9B4A-288368748A5E}" dt="2026-08-07T14:23:04.316" v="4" actId="478"/>
          <ac:spMkLst>
            <pc:docMk/>
            <pc:sldMk cId="494352370" sldId="270"/>
            <ac:spMk id="5" creationId="{138FE972-DF9A-B9E1-93DE-0EB171A8556C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8" creationId="{BF9CC967-5ADD-D6C5-C52D-798F56BB2D08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10" creationId="{00A7268F-939E-2A14-15DC-12B67513AA7C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12" creationId="{1E95536A-1344-4507-35C7-08D3559752A9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14" creationId="{14179212-B1F6-F099-D776-B7E759A4A0F7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16" creationId="{94261742-3725-5EFE-CBC9-E463BF18D8D3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18" creationId="{262659D2-852C-F738-8660-B325C131C25B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20" creationId="{F383E1A9-5EDA-46DB-1603-1847A0478FD3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22" creationId="{E84CC0F4-7192-4566-5EE9-448DDCDA3EB7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24" creationId="{FADA02C6-7460-4DB5-FAB7-9E6360D0B9FC}"/>
          </ac:spMkLst>
        </pc:spChg>
        <pc:spChg chg="add del mod">
          <ac:chgData name="Marek Polacek" userId="4cc63dcb-0a4b-4cd6-81ba-c47a276ed57d" providerId="ADAL" clId="{7159D4A3-247A-405C-9B4A-288368748A5E}" dt="2026-08-07T14:26:35.514" v="42" actId="478"/>
          <ac:spMkLst>
            <pc:docMk/>
            <pc:sldMk cId="494352370" sldId="270"/>
            <ac:spMk id="26" creationId="{E0C34223-BAB5-45EE-F492-95DC370B2B83}"/>
          </ac:spMkLst>
        </pc:spChg>
        <pc:spChg chg="add del mod">
          <ac:chgData name="Marek Polacek" userId="4cc63dcb-0a4b-4cd6-81ba-c47a276ed57d" providerId="ADAL" clId="{7159D4A3-247A-405C-9B4A-288368748A5E}" dt="2026-08-07T14:25:54.753" v="30"/>
          <ac:spMkLst>
            <pc:docMk/>
            <pc:sldMk cId="494352370" sldId="270"/>
            <ac:spMk id="27" creationId="{A116CE46-BCF6-B46F-2DEA-F095631645CD}"/>
          </ac:spMkLst>
        </pc:spChg>
        <pc:spChg chg="add del mod">
          <ac:chgData name="Marek Polacek" userId="4cc63dcb-0a4b-4cd6-81ba-c47a276ed57d" providerId="ADAL" clId="{7159D4A3-247A-405C-9B4A-288368748A5E}" dt="2026-08-07T14:25:56.301" v="33"/>
          <ac:spMkLst>
            <pc:docMk/>
            <pc:sldMk cId="494352370" sldId="270"/>
            <ac:spMk id="28" creationId="{B8948473-E9EA-27E0-5A89-10452A9C7E72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30" creationId="{0D9291BB-0CF9-9DBA-752C-7ED599ACCE1F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32" creationId="{2B54F078-F23C-52E2-F37A-97D821202053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34" creationId="{522D942B-08D9-DAED-8FD6-6F80333E8082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36" creationId="{E2B5895A-50F7-0640-D42B-540AE6841617}"/>
          </ac:spMkLst>
        </pc:spChg>
        <pc:spChg chg="add del mod">
          <ac:chgData name="Marek Polacek" userId="4cc63dcb-0a4b-4cd6-81ba-c47a276ed57d" providerId="ADAL" clId="{7159D4A3-247A-405C-9B4A-288368748A5E}" dt="2026-08-07T14:26:42.624" v="44" actId="478"/>
          <ac:spMkLst>
            <pc:docMk/>
            <pc:sldMk cId="494352370" sldId="270"/>
            <ac:spMk id="38" creationId="{409070A7-D609-87C4-6116-2B4401552B62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40" creationId="{8D25610D-434A-A200-6AFB-D962569A440C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42" creationId="{3564818D-AB0C-A047-8C59-68F9F5276462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44" creationId="{0A57533B-E8EC-BA5F-3CBA-8ABEBA094BE0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46" creationId="{F39741C0-EE5D-AB43-6D76-25B13BE144C6}"/>
          </ac:spMkLst>
        </pc:spChg>
        <pc:spChg chg="add del mod">
          <ac:chgData name="Marek Polacek" userId="4cc63dcb-0a4b-4cd6-81ba-c47a276ed57d" providerId="ADAL" clId="{7159D4A3-247A-405C-9B4A-288368748A5E}" dt="2026-08-07T14:26:40.095" v="43" actId="478"/>
          <ac:spMkLst>
            <pc:docMk/>
            <pc:sldMk cId="494352370" sldId="270"/>
            <ac:spMk id="48" creationId="{47119E0B-63DD-0E4F-80B7-E8E96C80AD91}"/>
          </ac:spMkLst>
        </pc:spChg>
        <pc:picChg chg="del">
          <ac:chgData name="Marek Polacek" userId="4cc63dcb-0a4b-4cd6-81ba-c47a276ed57d" providerId="ADAL" clId="{7159D4A3-247A-405C-9B4A-288368748A5E}" dt="2026-08-07T14:23:05.850" v="5" actId="478"/>
          <ac:picMkLst>
            <pc:docMk/>
            <pc:sldMk cId="494352370" sldId="270"/>
            <ac:picMk id="4" creationId="{349287B9-2A00-06C3-C8F7-CE5DC8B493A4}"/>
          </ac:picMkLst>
        </pc:picChg>
        <pc:picChg chg="add mod">
          <ac:chgData name="Marek Polacek" userId="4cc63dcb-0a4b-4cd6-81ba-c47a276ed57d" providerId="ADAL" clId="{7159D4A3-247A-405C-9B4A-288368748A5E}" dt="2026-08-07T14:24:27.148" v="10" actId="1076"/>
          <ac:picMkLst>
            <pc:docMk/>
            <pc:sldMk cId="494352370" sldId="270"/>
            <ac:picMk id="7" creationId="{37B4E150-3225-2FF3-6317-90D48B95F50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3AA3B5-B02B-46A2-BD20-B350265B3BC3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3BADE-F016-4342-A0EF-344A365AD19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3376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3BADE-F016-4342-A0EF-344A365AD194}" type="slidenum">
              <a:rPr lang="en-SE" smtClean="0"/>
              <a:t>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1878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3BADE-F016-4342-A0EF-344A365AD194}" type="slidenum">
              <a:rPr lang="en-SE" smtClean="0"/>
              <a:t>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074023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3BADE-F016-4342-A0EF-344A365AD194}" type="slidenum">
              <a:rPr lang="en-SE" smtClean="0"/>
              <a:t>7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65885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8F4A7-5127-8A6D-FBE7-AB303F7E6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DFF31-D6B9-72B4-F195-10181CCC3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CF6F5C-F0E0-83CB-06A9-F6871BD9A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67B06-02AB-B3EC-0CD2-551862AA8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3BADE-F016-4342-A0EF-344A365AD194}" type="slidenum">
              <a:rPr lang="en-SE" smtClean="0"/>
              <a:t>9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41587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38D1C-9E47-79B2-9A9A-634F1B878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8B8E6F-91C8-3580-A4E6-0AB3A3255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E5AB55-BD79-440D-C28D-A030EE2C0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E8783-CE5D-9FEB-E815-9C07BD9848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3BADE-F016-4342-A0EF-344A365AD194}" type="slidenum">
              <a:rPr lang="en-SE" smtClean="0"/>
              <a:t>10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905057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DA55A-2226-EDFA-2CD3-07BB6FDDA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9B3630-4EBF-53ED-FA1E-1A5858E51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520B98-9158-D614-93E6-65171AA75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8A478-3A1E-FB66-33CF-97E8D3398E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3BADE-F016-4342-A0EF-344A365AD194}" type="slidenum">
              <a:rPr lang="en-SE" smtClean="0"/>
              <a:t>11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20584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https://pauljerimy.com/security-certification-roadmap/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3BADE-F016-4342-A0EF-344A365AD194}" type="slidenum">
              <a:rPr lang="en-SE" smtClean="0"/>
              <a:t>14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8225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34551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1360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10619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63559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25946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16388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92326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9425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4974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89013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81557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7787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9832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S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59707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13558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7038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5111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24843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22413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967503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90406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98917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92749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283240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449271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86040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30908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A8E27BBB-6512-4F3C-82D3-BF75E6A99C0D}" type="datetimeFigureOut">
              <a:rPr lang="en-SE" smtClean="0"/>
              <a:t>2026-08-07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66046FD7-F64A-4734-8801-251A903DE77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4636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microsoft.com/office/2007/relationships/hdphoto" Target="../media/hdphoto4.wdp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yHackMe (@realtryhackme) • Instagram photos and videos">
            <a:extLst>
              <a:ext uri="{FF2B5EF4-FFF2-40B4-BE49-F238E27FC236}">
                <a16:creationId xmlns:a16="http://schemas.microsoft.com/office/drawing/2014/main" id="{DFE2B8E0-CDAA-0923-48CD-6F6E68F8D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9338" y="3923520"/>
            <a:ext cx="1219980" cy="12199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F96D81-3165-4356-33D3-C35630521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8323" y="4257675"/>
            <a:ext cx="8154804" cy="1072125"/>
          </a:xfrm>
        </p:spPr>
        <p:txBody>
          <a:bodyPr>
            <a:normAutofit/>
          </a:bodyPr>
          <a:lstStyle/>
          <a:p>
            <a:r>
              <a:rPr lang="en-US" sz="5000" dirty="0">
                <a:latin typeface="Bahnschrift SemiLight" panose="020B0502040204020203" pitchFamily="34" charset="0"/>
              </a:rPr>
              <a:t>300 days of hacking</a:t>
            </a:r>
            <a:endParaRPr lang="en-SE" sz="5000" dirty="0"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22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omplex and easy way from point A to B. hand drawn doodle scribble chaos  path lines. kids tracing paths, Motion graphics of Complex and easy way  line direction concept, 4k">
            <a:extLst>
              <a:ext uri="{FF2B5EF4-FFF2-40B4-BE49-F238E27FC236}">
                <a16:creationId xmlns:a16="http://schemas.microsoft.com/office/drawing/2014/main" id="{E4753746-9DA0-ECB2-1E43-A622979041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1004" t="2707" r="7144" b="17842"/>
          <a:stretch>
            <a:fillRect/>
          </a:stretch>
        </p:blipFill>
        <p:spPr>
          <a:xfrm rot="1912309">
            <a:off x="1777965" y="1603134"/>
            <a:ext cx="7191680" cy="392049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CAEC39D-781D-5DAF-E32B-1F70AB868866}"/>
              </a:ext>
            </a:extLst>
          </p:cNvPr>
          <p:cNvSpPr txBox="1">
            <a:spLocks/>
          </p:cNvSpPr>
          <p:nvPr/>
        </p:nvSpPr>
        <p:spPr>
          <a:xfrm>
            <a:off x="1034714" y="601837"/>
            <a:ext cx="3963603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data</a:t>
            </a:r>
          </a:p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analyst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5046689-5379-2208-A47F-F8AE83DE7857}"/>
              </a:ext>
            </a:extLst>
          </p:cNvPr>
          <p:cNvSpPr txBox="1">
            <a:spLocks/>
          </p:cNvSpPr>
          <p:nvPr/>
        </p:nvSpPr>
        <p:spPr>
          <a:xfrm>
            <a:off x="4499810" y="1397431"/>
            <a:ext cx="4872790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product</a:t>
            </a:r>
          </a:p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owner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4C76301-DFC0-9678-DA1D-446238D9B50D}"/>
              </a:ext>
            </a:extLst>
          </p:cNvPr>
          <p:cNvSpPr txBox="1">
            <a:spLocks/>
          </p:cNvSpPr>
          <p:nvPr/>
        </p:nvSpPr>
        <p:spPr>
          <a:xfrm>
            <a:off x="1560299" y="2946242"/>
            <a:ext cx="5360069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solution</a:t>
            </a:r>
          </a:p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architect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C351B47-B026-4756-2959-C2F9F027493E}"/>
              </a:ext>
            </a:extLst>
          </p:cNvPr>
          <p:cNvSpPr txBox="1">
            <a:spLocks/>
          </p:cNvSpPr>
          <p:nvPr/>
        </p:nvSpPr>
        <p:spPr>
          <a:xfrm>
            <a:off x="5867397" y="3747591"/>
            <a:ext cx="5360069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privacy</a:t>
            </a:r>
          </a:p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engineer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D84D61D-C4CE-FF21-D030-FC9C9CAE0105}"/>
              </a:ext>
            </a:extLst>
          </p:cNvPr>
          <p:cNvSpPr txBox="1">
            <a:spLocks/>
          </p:cNvSpPr>
          <p:nvPr/>
        </p:nvSpPr>
        <p:spPr>
          <a:xfrm>
            <a:off x="8642684" y="5698212"/>
            <a:ext cx="5360069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pentester</a:t>
            </a:r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?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303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8DEF0A-C83C-3A91-F2D7-66FCD959B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9C17012-1242-96B5-4BA3-5B39BCB0A68A}"/>
              </a:ext>
            </a:extLst>
          </p:cNvPr>
          <p:cNvSpPr txBox="1">
            <a:spLocks/>
          </p:cNvSpPr>
          <p:nvPr/>
        </p:nvSpPr>
        <p:spPr>
          <a:xfrm>
            <a:off x="3558035" y="1628466"/>
            <a:ext cx="4039907" cy="8583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err="1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rPr>
              <a:t>hackthebox</a:t>
            </a:r>
            <a:endParaRPr lang="en-SE" sz="5000" b="1" dirty="0">
              <a:solidFill>
                <a:srgbClr val="212121"/>
              </a:solidFill>
              <a:effectLst>
                <a:glow rad="254000">
                  <a:schemeClr val="bg1">
                    <a:alpha val="20000"/>
                  </a:schemeClr>
                </a:glo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1C8E6A-272B-2EF3-F3FE-C0FD518766E5}"/>
              </a:ext>
            </a:extLst>
          </p:cNvPr>
          <p:cNvSpPr txBox="1">
            <a:spLocks/>
          </p:cNvSpPr>
          <p:nvPr/>
        </p:nvSpPr>
        <p:spPr>
          <a:xfrm>
            <a:off x="6572947" y="1853460"/>
            <a:ext cx="4039907" cy="8583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err="1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rPr>
              <a:t>bsides</a:t>
            </a:r>
            <a:endParaRPr lang="en-SE" sz="5000" b="1" dirty="0">
              <a:solidFill>
                <a:srgbClr val="212121"/>
              </a:solidFill>
              <a:effectLst>
                <a:glow rad="254000">
                  <a:schemeClr val="bg1">
                    <a:alpha val="20000"/>
                  </a:schemeClr>
                </a:glo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4E782EF-1E7D-B04D-E2AC-C5A641776175}"/>
              </a:ext>
            </a:extLst>
          </p:cNvPr>
          <p:cNvSpPr txBox="1">
            <a:spLocks/>
          </p:cNvSpPr>
          <p:nvPr/>
        </p:nvSpPr>
        <p:spPr>
          <a:xfrm>
            <a:off x="501365" y="4980190"/>
            <a:ext cx="5799221" cy="8583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500" b="1" dirty="0" err="1">
                <a:solidFill>
                  <a:srgbClr val="212121"/>
                </a:solidFill>
                <a:effectLst>
                  <a:glow rad="127000">
                    <a:schemeClr val="bg1">
                      <a:alpha val="60000"/>
                    </a:schemeClr>
                  </a:glow>
                </a:effectLst>
                <a:latin typeface="Bahnschrift SemiBold" panose="020B0502040204020203" pitchFamily="34" charset="0"/>
              </a:rPr>
              <a:t>tryhackme</a:t>
            </a:r>
            <a:endParaRPr lang="en-SE" sz="7500" b="1" dirty="0">
              <a:solidFill>
                <a:srgbClr val="212121"/>
              </a:solidFill>
              <a:effectLst>
                <a:glow rad="127000">
                  <a:schemeClr val="bg1">
                    <a:alpha val="60000"/>
                  </a:schemeClr>
                </a:glo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2DE63C8-F10D-CFB5-C93A-70D6B70FAD9B}"/>
              </a:ext>
            </a:extLst>
          </p:cNvPr>
          <p:cNvSpPr txBox="1">
            <a:spLocks/>
          </p:cNvSpPr>
          <p:nvPr/>
        </p:nvSpPr>
        <p:spPr>
          <a:xfrm>
            <a:off x="7843995" y="909118"/>
            <a:ext cx="3190969" cy="8583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err="1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rPr>
              <a:t>antisyphon</a:t>
            </a:r>
            <a:endParaRPr lang="en-SE" sz="5000" b="1" dirty="0">
              <a:solidFill>
                <a:srgbClr val="212121"/>
              </a:solidFill>
              <a:effectLst>
                <a:glow rad="254000">
                  <a:schemeClr val="bg1">
                    <a:alpha val="20000"/>
                  </a:schemeClr>
                </a:glo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32F2E3F-E365-873D-6154-D594CAAFF2ED}"/>
              </a:ext>
            </a:extLst>
          </p:cNvPr>
          <p:cNvSpPr txBox="1">
            <a:spLocks/>
          </p:cNvSpPr>
          <p:nvPr/>
        </p:nvSpPr>
        <p:spPr>
          <a:xfrm>
            <a:off x="7663520" y="2825916"/>
            <a:ext cx="3190969" cy="8583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err="1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rPr>
              <a:t>picoctf</a:t>
            </a:r>
            <a:endParaRPr lang="en-SE" sz="5000" b="1" dirty="0">
              <a:solidFill>
                <a:srgbClr val="212121"/>
              </a:solidFill>
              <a:effectLst>
                <a:glow rad="254000">
                  <a:schemeClr val="bg1">
                    <a:alpha val="20000"/>
                  </a:schemeClr>
                </a:glo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7A49C49-D041-23A9-2715-FAE18290531E}"/>
              </a:ext>
            </a:extLst>
          </p:cNvPr>
          <p:cNvSpPr txBox="1">
            <a:spLocks/>
          </p:cNvSpPr>
          <p:nvPr/>
        </p:nvSpPr>
        <p:spPr>
          <a:xfrm>
            <a:off x="2295210" y="770091"/>
            <a:ext cx="3190969" cy="8583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err="1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rPr>
              <a:t>metactf</a:t>
            </a:r>
            <a:endParaRPr lang="en-SE" sz="5000" b="1" dirty="0">
              <a:solidFill>
                <a:srgbClr val="212121"/>
              </a:solidFill>
              <a:effectLst>
                <a:glow rad="254000">
                  <a:schemeClr val="bg1">
                    <a:alpha val="20000"/>
                  </a:schemeClr>
                </a:glo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F77E33A-E851-B39C-555D-3261B336241C}"/>
              </a:ext>
            </a:extLst>
          </p:cNvPr>
          <p:cNvSpPr txBox="1">
            <a:spLocks/>
          </p:cNvSpPr>
          <p:nvPr/>
        </p:nvSpPr>
        <p:spPr>
          <a:xfrm>
            <a:off x="5750877" y="3817689"/>
            <a:ext cx="4039907" cy="8583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rPr>
              <a:t>burp academy</a:t>
            </a:r>
            <a:endParaRPr lang="en-SE" sz="5000" b="1" dirty="0">
              <a:solidFill>
                <a:srgbClr val="212121"/>
              </a:solidFill>
              <a:effectLst>
                <a:glow rad="254000">
                  <a:schemeClr val="bg1">
                    <a:alpha val="20000"/>
                  </a:schemeClr>
                </a:glow>
              </a:effectLst>
              <a:latin typeface="Bahnschrift SemiBold" panose="020B0502040204020203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F6702AD-2CCD-D0EF-AEEC-C2D3B3A58794}"/>
              </a:ext>
            </a:extLst>
          </p:cNvPr>
          <p:cNvSpPr txBox="1">
            <a:spLocks/>
          </p:cNvSpPr>
          <p:nvPr/>
        </p:nvSpPr>
        <p:spPr>
          <a:xfrm>
            <a:off x="5453009" y="4790145"/>
            <a:ext cx="4039907" cy="8583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err="1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rPr>
              <a:t>owasp</a:t>
            </a:r>
            <a:endParaRPr lang="en-SE" sz="5000" b="1" dirty="0">
              <a:solidFill>
                <a:srgbClr val="212121"/>
              </a:solidFill>
              <a:effectLst>
                <a:glow rad="254000">
                  <a:schemeClr val="bg1">
                    <a:alpha val="20000"/>
                  </a:schemeClr>
                </a:glow>
              </a:effectLst>
              <a:latin typeface="Bahnschrift SemiBold" panose="020B0502040204020203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09769E1-D924-F314-08BB-F4A17BE1ECE4}"/>
              </a:ext>
            </a:extLst>
          </p:cNvPr>
          <p:cNvGrpSpPr/>
          <p:nvPr/>
        </p:nvGrpSpPr>
        <p:grpSpPr>
          <a:xfrm>
            <a:off x="3638295" y="2635871"/>
            <a:ext cx="4197322" cy="923872"/>
            <a:chOff x="3618189" y="2527305"/>
            <a:chExt cx="4197322" cy="923872"/>
          </a:xfrm>
        </p:grpSpPr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25C752D5-92CE-F2C6-E30D-1036F777F9D4}"/>
                </a:ext>
              </a:extLst>
            </p:cNvPr>
            <p:cNvSpPr txBox="1">
              <a:spLocks/>
            </p:cNvSpPr>
            <p:nvPr/>
          </p:nvSpPr>
          <p:spPr>
            <a:xfrm>
              <a:off x="3686243" y="2592802"/>
              <a:ext cx="4129268" cy="85837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sz="3000" b="0" kern="1200" spc="-100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7000" b="1" dirty="0" err="1">
                  <a:solidFill>
                    <a:srgbClr val="212121"/>
                  </a:solidFill>
                  <a:effectLst>
                    <a:glow rad="254000">
                      <a:schemeClr val="bg1">
                        <a:alpha val="20000"/>
                      </a:schemeClr>
                    </a:glow>
                  </a:effectLst>
                  <a:latin typeface="Bahnschrift SemiBold" panose="020B0502040204020203" pitchFamily="34" charset="0"/>
                </a:rPr>
                <a:t>blackhills</a:t>
              </a:r>
              <a:endParaRPr lang="en-SE" sz="7000" b="1" dirty="0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endParaRPr>
            </a:p>
          </p:txBody>
        </p:sp>
        <p:sp>
          <p:nvSpPr>
            <p:cNvPr id="27" name="Title 1">
              <a:extLst>
                <a:ext uri="{FF2B5EF4-FFF2-40B4-BE49-F238E27FC236}">
                  <a16:creationId xmlns:a16="http://schemas.microsoft.com/office/drawing/2014/main" id="{8E1E5B47-5F57-FFB8-8651-F2758BA5DA5E}"/>
                </a:ext>
              </a:extLst>
            </p:cNvPr>
            <p:cNvSpPr txBox="1">
              <a:spLocks/>
            </p:cNvSpPr>
            <p:nvPr/>
          </p:nvSpPr>
          <p:spPr>
            <a:xfrm>
              <a:off x="3618189" y="2527305"/>
              <a:ext cx="4129268" cy="85837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sz="3000" b="0" kern="1200" spc="-100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7000" b="1" dirty="0" err="1">
                  <a:solidFill>
                    <a:srgbClr val="212121"/>
                  </a:solidFill>
                  <a:effectLst>
                    <a:glow rad="254000">
                      <a:schemeClr val="bg1">
                        <a:alpha val="20000"/>
                      </a:schemeClr>
                    </a:glow>
                  </a:effectLst>
                  <a:latin typeface="Bahnschrift SemiBold" panose="020B0502040204020203" pitchFamily="34" charset="0"/>
                </a:rPr>
                <a:t>blackhills</a:t>
              </a:r>
              <a:endParaRPr lang="en-SE" sz="7000" b="1" dirty="0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745512E-5037-EB87-6B86-AD99F7DA0EB8}"/>
              </a:ext>
            </a:extLst>
          </p:cNvPr>
          <p:cNvGrpSpPr/>
          <p:nvPr/>
        </p:nvGrpSpPr>
        <p:grpSpPr>
          <a:xfrm>
            <a:off x="5270836" y="407508"/>
            <a:ext cx="2584780" cy="946607"/>
            <a:chOff x="5270836" y="407508"/>
            <a:chExt cx="2584780" cy="946607"/>
          </a:xfrm>
        </p:grpSpPr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FE0C3355-75A8-A152-0F4D-CBFDEBE15F42}"/>
                </a:ext>
              </a:extLst>
            </p:cNvPr>
            <p:cNvSpPr txBox="1">
              <a:spLocks/>
            </p:cNvSpPr>
            <p:nvPr/>
          </p:nvSpPr>
          <p:spPr>
            <a:xfrm>
              <a:off x="5359064" y="495740"/>
              <a:ext cx="2496552" cy="85837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sz="3000" b="0" kern="1200" spc="-100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8000" b="1" dirty="0">
                  <a:solidFill>
                    <a:srgbClr val="212121"/>
                  </a:solidFill>
                  <a:effectLst>
                    <a:glow rad="254000">
                      <a:schemeClr val="bg1">
                        <a:alpha val="20000"/>
                      </a:schemeClr>
                    </a:glow>
                  </a:effectLst>
                  <a:latin typeface="Bahnschrift SemiBold" panose="020B0502040204020203" pitchFamily="34" charset="0"/>
                </a:rPr>
                <a:t>2600</a:t>
              </a:r>
              <a:endParaRPr lang="en-SE" sz="8000" b="1" dirty="0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endParaRPr>
            </a:p>
          </p:txBody>
        </p:sp>
        <p:sp>
          <p:nvSpPr>
            <p:cNvPr id="29" name="Title 1">
              <a:extLst>
                <a:ext uri="{FF2B5EF4-FFF2-40B4-BE49-F238E27FC236}">
                  <a16:creationId xmlns:a16="http://schemas.microsoft.com/office/drawing/2014/main" id="{500C62BB-960C-253B-5B67-2E401CB1D59B}"/>
                </a:ext>
              </a:extLst>
            </p:cNvPr>
            <p:cNvSpPr txBox="1">
              <a:spLocks/>
            </p:cNvSpPr>
            <p:nvPr/>
          </p:nvSpPr>
          <p:spPr>
            <a:xfrm>
              <a:off x="5270836" y="407508"/>
              <a:ext cx="2496552" cy="85837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sz="3000" b="0" kern="1200" spc="-100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8000" b="1" dirty="0">
                  <a:solidFill>
                    <a:srgbClr val="212121"/>
                  </a:solidFill>
                  <a:effectLst>
                    <a:glow rad="254000">
                      <a:schemeClr val="bg1">
                        <a:alpha val="20000"/>
                      </a:schemeClr>
                    </a:glow>
                  </a:effectLst>
                  <a:latin typeface="Bahnschrift SemiBold" panose="020B0502040204020203" pitchFamily="34" charset="0"/>
                </a:rPr>
                <a:t>2600</a:t>
              </a:r>
              <a:endParaRPr lang="en-SE" sz="8000" b="1" dirty="0">
                <a:solidFill>
                  <a:srgbClr val="212121"/>
                </a:solidFill>
                <a:effectLst>
                  <a:glow rad="254000">
                    <a:schemeClr val="bg1">
                      <a:alpha val="20000"/>
                    </a:schemeClr>
                  </a:glow>
                </a:effectLst>
                <a:latin typeface="Bahnschrift SemiBold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94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CDA0C3-6B29-1B19-A356-20605491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7B4E150-3225-2FF3-6317-90D48B95F5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8561" y="1551561"/>
            <a:ext cx="3754877" cy="375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52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642A15-9B27-C06A-C0F6-562FB5941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9A29A1B5-6250-3F8C-E324-6659319CF406}"/>
              </a:ext>
            </a:extLst>
          </p:cNvPr>
          <p:cNvGrpSpPr/>
          <p:nvPr/>
        </p:nvGrpSpPr>
        <p:grpSpPr>
          <a:xfrm>
            <a:off x="1106252" y="300789"/>
            <a:ext cx="9979495" cy="6256421"/>
            <a:chOff x="0" y="-18366"/>
            <a:chExt cx="15256043" cy="956443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28AF5E3-36CD-189B-E9CF-CB1BD52F1ED7}"/>
                </a:ext>
              </a:extLst>
            </p:cNvPr>
            <p:cNvGrpSpPr/>
            <p:nvPr/>
          </p:nvGrpSpPr>
          <p:grpSpPr>
            <a:xfrm>
              <a:off x="0" y="-18366"/>
              <a:ext cx="11381875" cy="8278380"/>
              <a:chOff x="0" y="-18366"/>
              <a:chExt cx="11381875" cy="827838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3B49B47-1991-7E23-ECD6-0FBCFCCE5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r="53168" b="21668"/>
              <a:stretch>
                <a:fillRect/>
              </a:stretch>
            </p:blipFill>
            <p:spPr>
              <a:xfrm>
                <a:off x="0" y="-18366"/>
                <a:ext cx="3676195" cy="2760992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E815A73A-0065-41E5-8ED4-EE3747C23E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34259"/>
              <a:stretch>
                <a:fillRect/>
              </a:stretch>
            </p:blipFill>
            <p:spPr>
              <a:xfrm>
                <a:off x="0" y="2742626"/>
                <a:ext cx="3676195" cy="4115374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48E06D5B-9C0E-84CA-F657-225A48B2A5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17103"/>
              <a:stretch>
                <a:fillRect/>
              </a:stretch>
            </p:blipFill>
            <p:spPr>
              <a:xfrm>
                <a:off x="3676196" y="-18366"/>
                <a:ext cx="3482594" cy="351521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64803A0-084A-A8D6-09E4-C62CC9C311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r="22548"/>
              <a:stretch>
                <a:fillRect/>
              </a:stretch>
            </p:blipFill>
            <p:spPr>
              <a:xfrm>
                <a:off x="3676195" y="3496850"/>
                <a:ext cx="3482595" cy="3572374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DB2562D-F070-857A-5BA4-C7D99537F4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r="8408"/>
              <a:stretch>
                <a:fillRect/>
              </a:stretch>
            </p:blipFill>
            <p:spPr>
              <a:xfrm>
                <a:off x="7158791" y="-18366"/>
                <a:ext cx="4223084" cy="4143953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8F25AE1-1E19-2421-2060-AA75E7D189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r="12563"/>
              <a:stretch>
                <a:fillRect/>
              </a:stretch>
            </p:blipFill>
            <p:spPr>
              <a:xfrm>
                <a:off x="7158790" y="4125587"/>
                <a:ext cx="4223085" cy="4134427"/>
              </a:xfrm>
              <a:prstGeom prst="rect">
                <a:avLst/>
              </a:prstGeom>
            </p:spPr>
          </p:pic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FFC75ED-0DCF-5580-77EA-D0E80978C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r="14563"/>
            <a:stretch>
              <a:fillRect/>
            </a:stretch>
          </p:blipFill>
          <p:spPr>
            <a:xfrm>
              <a:off x="11381875" y="-18366"/>
              <a:ext cx="3874168" cy="478221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71410DA-ECB8-B307-6EAB-32234589E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21942"/>
            <a:stretch>
              <a:fillRect/>
            </a:stretch>
          </p:blipFill>
          <p:spPr>
            <a:xfrm>
              <a:off x="11381874" y="4763851"/>
              <a:ext cx="3874168" cy="47822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60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0B984-8DD6-4072-4A2B-215570AEE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17604F42-E0B2-0746-1493-629677FC7DB9}"/>
              </a:ext>
            </a:extLst>
          </p:cNvPr>
          <p:cNvGrpSpPr/>
          <p:nvPr/>
        </p:nvGrpSpPr>
        <p:grpSpPr>
          <a:xfrm>
            <a:off x="621844" y="266700"/>
            <a:ext cx="10948311" cy="6324600"/>
            <a:chOff x="0" y="0"/>
            <a:chExt cx="16977198" cy="980735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981F8B8-B2F4-724D-9B7C-16A4F5686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1" r="12648"/>
            <a:stretch>
              <a:fillRect/>
            </a:stretch>
          </p:blipFill>
          <p:spPr>
            <a:xfrm>
              <a:off x="1" y="0"/>
              <a:ext cx="4443665" cy="614448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5BA7484-D04B-ECF5-5C6C-DDE9540E0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8537"/>
            <a:stretch>
              <a:fillRect/>
            </a:stretch>
          </p:blipFill>
          <p:spPr>
            <a:xfrm>
              <a:off x="0" y="6144482"/>
              <a:ext cx="4443665" cy="285789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7625E80-8694-0B7F-E564-B28F916EF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6560"/>
            <a:stretch>
              <a:fillRect/>
            </a:stretch>
          </p:blipFill>
          <p:spPr>
            <a:xfrm>
              <a:off x="4443665" y="195289"/>
              <a:ext cx="4014537" cy="415348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A6EC6FD-24A8-B771-6810-BA827F541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0717"/>
            <a:stretch>
              <a:fillRect/>
            </a:stretch>
          </p:blipFill>
          <p:spPr>
            <a:xfrm>
              <a:off x="4443666" y="4348769"/>
              <a:ext cx="4014536" cy="545858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9729045-EEB9-BEB4-363F-36C015B7B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12819"/>
            <a:stretch>
              <a:fillRect/>
            </a:stretch>
          </p:blipFill>
          <p:spPr>
            <a:xfrm>
              <a:off x="8458202" y="195289"/>
              <a:ext cx="4102768" cy="53823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A9AD9D3-854B-C94A-3C89-EA1BE61F2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421"/>
            <a:stretch>
              <a:fillRect/>
            </a:stretch>
          </p:blipFill>
          <p:spPr>
            <a:xfrm>
              <a:off x="12560970" y="195289"/>
              <a:ext cx="4416228" cy="6773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587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3DE198-C2F7-D577-A84C-E1A3B2B9B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E5EBC21F-D619-1E8B-CD1E-F6A8E3CE14E0}"/>
              </a:ext>
            </a:extLst>
          </p:cNvPr>
          <p:cNvGrpSpPr/>
          <p:nvPr/>
        </p:nvGrpSpPr>
        <p:grpSpPr>
          <a:xfrm>
            <a:off x="647703" y="523875"/>
            <a:ext cx="10896594" cy="5810250"/>
            <a:chOff x="1" y="0"/>
            <a:chExt cx="16740219" cy="892617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B754B86-9322-93E8-69A2-E76169CD3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2819"/>
            <a:stretch>
              <a:fillRect/>
            </a:stretch>
          </p:blipFill>
          <p:spPr>
            <a:xfrm>
              <a:off x="1" y="0"/>
              <a:ext cx="4102768" cy="538237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01B63C5-0A81-DFD0-0F8B-4FC60CD10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421"/>
            <a:stretch>
              <a:fillRect/>
            </a:stretch>
          </p:blipFill>
          <p:spPr>
            <a:xfrm>
              <a:off x="4102769" y="0"/>
              <a:ext cx="4416228" cy="677322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777C826-A98E-2F70-74C3-96AB741B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18997" y="0"/>
              <a:ext cx="3867690" cy="480127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97F59FA-6824-CBB2-2F66-6D5D8BA2B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1695"/>
            <a:stretch>
              <a:fillRect/>
            </a:stretch>
          </p:blipFill>
          <p:spPr>
            <a:xfrm>
              <a:off x="8518997" y="4797384"/>
              <a:ext cx="3867690" cy="346758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DC61BC-96D2-28D2-F808-5AABEB497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386687" y="0"/>
              <a:ext cx="4353533" cy="348663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0631FA-7EDD-AD4A-BF8C-788F57951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r="7677"/>
            <a:stretch>
              <a:fillRect/>
            </a:stretch>
          </p:blipFill>
          <p:spPr>
            <a:xfrm>
              <a:off x="12386687" y="3486637"/>
              <a:ext cx="4353533" cy="54395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2448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BFB2F6-1603-3683-8CF4-91089C6D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2860CC-4B33-1C3D-D285-26FF7E617024}"/>
              </a:ext>
            </a:extLst>
          </p:cNvPr>
          <p:cNvSpPr txBox="1">
            <a:spLocks/>
          </p:cNvSpPr>
          <p:nvPr/>
        </p:nvSpPr>
        <p:spPr>
          <a:xfrm>
            <a:off x="1034714" y="601837"/>
            <a:ext cx="3963603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18 modules,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53E61F-6A2C-228E-3922-D48DD92B6308}"/>
              </a:ext>
            </a:extLst>
          </p:cNvPr>
          <p:cNvSpPr txBox="1">
            <a:spLocks/>
          </p:cNvSpPr>
          <p:nvPr/>
        </p:nvSpPr>
        <p:spPr>
          <a:xfrm>
            <a:off x="1034714" y="1774039"/>
            <a:ext cx="4872790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100 labs,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8529B6B-BE75-658C-57B8-A0FB8F336D59}"/>
              </a:ext>
            </a:extLst>
          </p:cNvPr>
          <p:cNvSpPr txBox="1">
            <a:spLocks/>
          </p:cNvSpPr>
          <p:nvPr/>
        </p:nvSpPr>
        <p:spPr>
          <a:xfrm>
            <a:off x="1034714" y="2946241"/>
            <a:ext cx="7175836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and 100 hours later..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AF75C68-D88A-71E0-A0C8-0FE5A8F399A7}"/>
              </a:ext>
            </a:extLst>
          </p:cNvPr>
          <p:cNvSpPr txBox="1">
            <a:spLocks/>
          </p:cNvSpPr>
          <p:nvPr/>
        </p:nvSpPr>
        <p:spPr>
          <a:xfrm>
            <a:off x="1" y="5698212"/>
            <a:ext cx="12192000" cy="7474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9601200" algn="l"/>
              </a:tabLst>
            </a:pPr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	exam!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658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BDCFC1-BCD0-B992-392C-978904F61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09E17A-DCFC-8EB0-AEC0-B18D69EE46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55" t="24069" r="34553" b="21862"/>
          <a:stretch>
            <a:fillRect/>
          </a:stretch>
        </p:blipFill>
        <p:spPr>
          <a:xfrm>
            <a:off x="2209062" y="1177289"/>
            <a:ext cx="7773876" cy="450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43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C4DF56-4CF9-21D1-B2CD-BF1337223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13AF3E-6CF9-BDBE-FD54-384F8EDCC9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90" t="24252" r="31488" b="22061"/>
          <a:stretch>
            <a:fillRect/>
          </a:stretch>
        </p:blipFill>
        <p:spPr>
          <a:xfrm>
            <a:off x="1806876" y="1118485"/>
            <a:ext cx="8578248" cy="46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82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FA24F6-2DC6-1519-1C6B-53DAB138B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A0EFE7-FDCB-4BD9-E49E-9287CC801C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631" t="24967" r="32448" b="23241"/>
          <a:stretch>
            <a:fillRect/>
          </a:stretch>
        </p:blipFill>
        <p:spPr>
          <a:xfrm>
            <a:off x="1914234" y="1177289"/>
            <a:ext cx="8363532" cy="450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71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A6327A-31A0-0C4A-6E78-55DA3CC1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BC8A20-9117-47CC-198E-4B609536E6BE}"/>
              </a:ext>
            </a:extLst>
          </p:cNvPr>
          <p:cNvSpPr txBox="1">
            <a:spLocks/>
          </p:cNvSpPr>
          <p:nvPr/>
        </p:nvSpPr>
        <p:spPr>
          <a:xfrm>
            <a:off x="1034714" y="601837"/>
            <a:ext cx="4764507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10 flags,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22E3FC-0A03-891E-8E10-0F4B7BD79649}"/>
              </a:ext>
            </a:extLst>
          </p:cNvPr>
          <p:cNvSpPr txBox="1">
            <a:spLocks/>
          </p:cNvSpPr>
          <p:nvPr/>
        </p:nvSpPr>
        <p:spPr>
          <a:xfrm>
            <a:off x="1034714" y="1774039"/>
            <a:ext cx="4872790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3 reports,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37904C-3C79-C411-E117-C92B72826CD7}"/>
              </a:ext>
            </a:extLst>
          </p:cNvPr>
          <p:cNvSpPr txBox="1">
            <a:spLocks/>
          </p:cNvSpPr>
          <p:nvPr/>
        </p:nvSpPr>
        <p:spPr>
          <a:xfrm>
            <a:off x="1034714" y="2946241"/>
            <a:ext cx="7175836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and 48 hours later..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0BD28A5-4954-99A6-678B-95546060A345}"/>
              </a:ext>
            </a:extLst>
          </p:cNvPr>
          <p:cNvSpPr txBox="1">
            <a:spLocks/>
          </p:cNvSpPr>
          <p:nvPr/>
        </p:nvSpPr>
        <p:spPr>
          <a:xfrm>
            <a:off x="1" y="5698212"/>
            <a:ext cx="12192000" cy="7474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tabLst>
                <a:tab pos="5654675" algn="l"/>
              </a:tabLst>
            </a:pPr>
            <a:r>
              <a:rPr lang="en-US" sz="2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..</a:t>
            </a:r>
            <a:r>
              <a:rPr lang="en-US" sz="2000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i</a:t>
            </a:r>
            <a:r>
              <a:rPr lang="en-US" sz="2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 decided to change careers, become a garden designer, and never look at computers again :D</a:t>
            </a:r>
            <a:endParaRPr lang="en-SE" sz="2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552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CC681-9D55-0A4A-908D-157F022BE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E7DA9D-F40A-7F1C-6A1A-34EDAE356BA2}"/>
              </a:ext>
            </a:extLst>
          </p:cNvPr>
          <p:cNvSpPr txBox="1">
            <a:spLocks/>
          </p:cNvSpPr>
          <p:nvPr/>
        </p:nvSpPr>
        <p:spPr>
          <a:xfrm>
            <a:off x="1034714" y="601837"/>
            <a:ext cx="5895475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(but also - </a:t>
            </a:r>
            <a:r>
              <a:rPr lang="en-US" sz="4000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i</a:t>
            </a:r>
            <a:r>
              <a:rPr lang="en-US" sz="4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 passed)</a:t>
            </a:r>
            <a:endParaRPr lang="en-SE" sz="4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24C6D3-8A5A-05CE-E022-77C20F6D3964}"/>
              </a:ext>
            </a:extLst>
          </p:cNvPr>
          <p:cNvSpPr txBox="1">
            <a:spLocks/>
          </p:cNvSpPr>
          <p:nvPr/>
        </p:nvSpPr>
        <p:spPr>
          <a:xfrm>
            <a:off x="1323471" y="5347418"/>
            <a:ext cx="10551697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..and after a good long sleep started thinking about which exam to take next</a:t>
            </a:r>
            <a:endParaRPr lang="en-SE" sz="4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890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CF6968-8874-9D41-5EA5-42D7ED46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874559-FB42-2203-A44D-35C9EC2FB808}"/>
              </a:ext>
            </a:extLst>
          </p:cNvPr>
          <p:cNvGrpSpPr/>
          <p:nvPr/>
        </p:nvGrpSpPr>
        <p:grpSpPr>
          <a:xfrm>
            <a:off x="916973" y="862534"/>
            <a:ext cx="10882453" cy="2566466"/>
            <a:chOff x="519931" y="1467393"/>
            <a:chExt cx="10882453" cy="256646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F7BC574-C91F-1B12-DC22-3103A9286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2710" y="1467393"/>
              <a:ext cx="1765175" cy="233458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23302E-04A2-881C-6766-48B230429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931" y="1467393"/>
              <a:ext cx="1765175" cy="2334586"/>
            </a:xfrm>
            <a:prstGeom prst="rect">
              <a:avLst/>
            </a:prstGeom>
          </p:spPr>
        </p:pic>
        <p:pic>
          <p:nvPicPr>
            <p:cNvPr id="5" name="Picture 4" descr="AI1 Review - Dragkob">
              <a:extLst>
                <a:ext uri="{FF2B5EF4-FFF2-40B4-BE49-F238E27FC236}">
                  <a16:creationId xmlns:a16="http://schemas.microsoft.com/office/drawing/2014/main" id="{EF26487B-A674-135D-541F-6F362DAC8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13139" y="1583333"/>
              <a:ext cx="2334586" cy="2334586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28987ED-C859-AC46-C577-0DDFC215B5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835918" y="1467393"/>
              <a:ext cx="2566466" cy="2566466"/>
            </a:xfrm>
            <a:prstGeom prst="rect">
              <a:avLst/>
            </a:prstGeom>
          </p:spPr>
        </p:pic>
        <p:pic>
          <p:nvPicPr>
            <p:cNvPr id="11" name="Picture 10" descr="Medium">
              <a:extLst>
                <a:ext uri="{FF2B5EF4-FFF2-40B4-BE49-F238E27FC236}">
                  <a16:creationId xmlns:a16="http://schemas.microsoft.com/office/drawing/2014/main" id="{DD2BC4B6-8DE7-622A-C4EC-549B38C85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65489" y="1583333"/>
              <a:ext cx="1990046" cy="1990046"/>
            </a:xfrm>
            <a:prstGeom prst="rect">
              <a:avLst/>
            </a:prstGeom>
          </p:spPr>
        </p:pic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CD854823-1183-BA50-F854-5A54F3095A41}"/>
              </a:ext>
            </a:extLst>
          </p:cNvPr>
          <p:cNvSpPr txBox="1">
            <a:spLocks/>
          </p:cNvSpPr>
          <p:nvPr/>
        </p:nvSpPr>
        <p:spPr>
          <a:xfrm>
            <a:off x="3415965" y="5853823"/>
            <a:ext cx="5360069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gotta</a:t>
            </a:r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 catch ‘</a:t>
            </a:r>
            <a:r>
              <a:rPr lang="en-US" sz="5000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em</a:t>
            </a:r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 all!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pic>
        <p:nvPicPr>
          <p:cNvPr id="18" name="Picture 17" descr="Pikachu Free SVG File - SVG Cut Files for Free">
            <a:extLst>
              <a:ext uri="{FF2B5EF4-FFF2-40B4-BE49-F238E27FC236}">
                <a16:creationId xmlns:a16="http://schemas.microsoft.com/office/drawing/2014/main" id="{81A7433B-3AD8-42FC-F1D2-6615A1E758D2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5085264" y="4133307"/>
            <a:ext cx="1720516" cy="172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38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1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BD7DB2-2EBC-977D-7D0F-B1C41CFA2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84DF45A-283D-25CC-2822-BAED430BB5FD}"/>
              </a:ext>
            </a:extLst>
          </p:cNvPr>
          <p:cNvSpPr txBox="1">
            <a:spLocks/>
          </p:cNvSpPr>
          <p:nvPr/>
        </p:nvSpPr>
        <p:spPr>
          <a:xfrm>
            <a:off x="4684294" y="3429000"/>
            <a:ext cx="5360069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curiosity +</a:t>
            </a:r>
            <a:b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</a:br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methodology +</a:t>
            </a:r>
            <a:b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</a:br>
            <a:r>
              <a:rPr lang="en-US" sz="5000" dirty="0" err="1">
                <a:solidFill>
                  <a:schemeClr val="bg1"/>
                </a:solidFill>
                <a:latin typeface="Bahnschrift SemiLight" panose="020B0502040204020203" pitchFamily="34" charset="0"/>
              </a:rPr>
              <a:t>perseverence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4AA1C14-5B16-B71C-5CC3-01C7A5E9C153}"/>
              </a:ext>
            </a:extLst>
          </p:cNvPr>
          <p:cNvSpPr txBox="1">
            <a:spLocks/>
          </p:cNvSpPr>
          <p:nvPr/>
        </p:nvSpPr>
        <p:spPr>
          <a:xfrm>
            <a:off x="1796714" y="1223210"/>
            <a:ext cx="5360069" cy="7474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secret formula:</a:t>
            </a:r>
            <a:endParaRPr lang="en-SE" sz="5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409776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125</Words>
  <Application>Microsoft Office PowerPoint</Application>
  <PresentationFormat>Widescreen</PresentationFormat>
  <Paragraphs>43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Bahnschrift SemiBold</vt:lpstr>
      <vt:lpstr>Bahnschrift SemiLight</vt:lpstr>
      <vt:lpstr>Neue Haas Grotesk Text Pro</vt:lpstr>
      <vt:lpstr>Dune</vt:lpstr>
      <vt:lpstr>300 days of hacking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Marek Polacek</dc:creator>
  <cp:lastModifiedBy>Marek Polacek</cp:lastModifiedBy>
  <cp:revision>1</cp:revision>
  <dcterms:created xsi:type="dcterms:W3CDTF">2026-08-06T08:16:08Z</dcterms:created>
  <dcterms:modified xsi:type="dcterms:W3CDTF">2026-08-07T14:26:43Z</dcterms:modified>
</cp:coreProperties>
</file>